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2E653-4AD5-4798-B1E1-01ED511DF9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1046E2-99CE-4089-B93F-F15720133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0FD4A-147F-472F-AEDA-AF7F3EC07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D5AF-B541-4C4F-AF61-CE01633D9B8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B4EF0-3C77-4274-8DCE-B1D538D56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1CD88-7F6E-4CBC-B22D-645BEA09A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588E-7AA3-4D24-8E76-A52247653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1719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387B-1A65-4D50-AE33-BBB8900A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E164E-6FA9-46AA-BF99-057F743A4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E335C-38EB-4FCB-BDA7-4A366065A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D5AF-B541-4C4F-AF61-CE01633D9B8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01948-18D3-466B-8AA3-D98D01469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C6000-971B-4C43-8655-0558EF065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588E-7AA3-4D24-8E76-A52247653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181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34B690-7C23-4BB9-902C-2D49E6016C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4B66E-E1D4-4B6E-A3B6-C4BDB9D0A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6B7A8-CD41-4B66-8B05-341D8C1AC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D5AF-B541-4C4F-AF61-CE01633D9B8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02034-7930-4B71-8A09-AA68FA6B1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2EB3B-48F6-4AF6-892A-00DED804D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588E-7AA3-4D24-8E76-A52247653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588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A5D28-9C76-4222-A36A-76237217F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5D1DD-1560-42B1-9CD9-4FD90455E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0D50F-5286-4E27-BFDC-074796774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D5AF-B541-4C4F-AF61-CE01633D9B8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E4169-2D00-4153-B003-843A31E6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E114E-FABC-4626-AAD1-6ABAA4D2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588E-7AA3-4D24-8E76-A52247653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4628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2D4B-7566-4F6B-92AE-7F253E6BD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49E24-021F-4CB6-9F7C-2B7C1EF9A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68FEE-F737-443C-80D9-6314C506E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D5AF-B541-4C4F-AF61-CE01633D9B8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187EA-3746-44A9-9B09-54B073A2F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B4FE2-B6D2-43AA-86DD-7132139A2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588E-7AA3-4D24-8E76-A52247653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6366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635F4-64EA-43EA-9BFA-FB95E5F6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E476B-785B-4B29-B0A6-9304B1FCA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51033-CD98-47A0-9B82-688F94581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0FBA4-FF9A-4BC8-B2D9-9CF899C0A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D5AF-B541-4C4F-AF61-CE01633D9B8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86DB9-617B-4BC8-87D5-5961F456C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63FBC-9B1B-46C9-95D7-0FD602EFF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588E-7AA3-4D24-8E76-A52247653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024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1F92-6077-481B-A316-098699B12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7C06A-A1D5-4179-907F-BA245F4FA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6FCF0-FEDA-4556-A9EE-0E63A6A7A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ED90A-26C4-4DFC-929C-30FA5D87B0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E043C5-553D-41D4-9D5F-EC3A821E99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1E79E0-2185-471F-A5D2-173C8DF67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D5AF-B541-4C4F-AF61-CE01633D9B8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3F3B59-033F-4CBB-98A2-2AA26E962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2127D4-763F-4AA1-A7AE-E6C381098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588E-7AA3-4D24-8E76-A52247653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6403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E14CF-A84D-4BA7-B59C-A2813D5CD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E7F46-72F4-46E0-8FF0-0C758BE6B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D5AF-B541-4C4F-AF61-CE01633D9B8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DCD3B0-A88C-4DB6-B026-7C340CEE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C5EF3-256C-4F4E-AA62-442D1A96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588E-7AA3-4D24-8E76-A52247653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136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D63F7A-8697-487E-9149-66A503F1D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D5AF-B541-4C4F-AF61-CE01633D9B8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84279A-918F-4DE8-A323-904D72FB9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AAC61-9BBA-49F4-B1E3-F68A5DF6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588E-7AA3-4D24-8E76-A52247653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182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8670-534F-4517-85BD-AD5756EDA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841CF-17A9-4AF7-98A3-4301B9C90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BCAE0-5054-4244-82F0-FD3E5CBBA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743E76-DDF9-4F1A-AB05-064E5F6D4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D5AF-B541-4C4F-AF61-CE01633D9B8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15990-3600-445A-A5E9-5B9503867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619E5-8851-46CD-A100-8CE42D4F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588E-7AA3-4D24-8E76-A52247653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3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3256-562B-4902-9A7F-D9F6F004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E8CA2-A512-4157-853C-0347CD3C6E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E57F7-98DC-49FA-9B03-878D19F22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91926-7BEA-4CFD-B6AC-285FC02B1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D5AF-B541-4C4F-AF61-CE01633D9B8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B090DB-F635-4881-8BBD-AA47964B1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96186-D1E4-4C48-AD6E-106EF86C2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1588E-7AA3-4D24-8E76-A52247653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19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0F7944-D786-49C5-9150-EFBC3BFCE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692CA-186A-46F1-9661-6AD04A07A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74E78-BCF9-453C-90C2-F03F149214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7D5AF-B541-4C4F-AF61-CE01633D9B81}" type="datetimeFigureOut">
              <a:rPr lang="en-IN" smtClean="0"/>
              <a:t>17-03-2024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7664E-A6B5-4FCE-96AE-3AE25953E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A84F0-CB8B-4544-B70D-B0DD058BD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1588E-7AA3-4D24-8E76-A52247653A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10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E95E9E-3B54-47B8-8E1E-58B2443EF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35" y="254024"/>
            <a:ext cx="6125146" cy="27423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98020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8D9DF5-9A44-4A65-AB1D-E2B22F1D3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3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C4C4F1-5DAB-4580-B0DE-A79CCC93E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72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0EC3CB-5936-41AD-A9AA-CB042B382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657BD0-C5FB-4A82-9DAD-87BBF912A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61" y="566150"/>
            <a:ext cx="10308716" cy="572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90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1BAA4-ADAE-487F-9C5C-82836F31B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29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86DC8C-11AF-4DF6-809D-B5B4D91D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19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441B85-B9A0-47A3-B444-7AD7AC9AB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42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A791DE-F92A-4B9B-94AC-E5D837177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89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19DED8-EE13-4323-A879-810962FA3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17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C7A033-E42A-400C-B7AD-BCC79CE27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10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1FC5E5-C076-4138-888C-42C5F28A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8301" y="234974"/>
            <a:ext cx="7410450" cy="5572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312D1E-5371-4BC9-A617-62689B7B3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114" y="234974"/>
            <a:ext cx="5356736" cy="1481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2DF5A1-745C-49D4-8567-7A44F8053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114" y="2365643"/>
            <a:ext cx="6814165" cy="1063357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EA079AC7-ADD1-4FCC-B834-60528D902ACC}"/>
              </a:ext>
            </a:extLst>
          </p:cNvPr>
          <p:cNvSpPr/>
          <p:nvPr/>
        </p:nvSpPr>
        <p:spPr>
          <a:xfrm>
            <a:off x="10733649" y="2595489"/>
            <a:ext cx="168812" cy="858129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95729B-569B-4C74-AF23-3E6DD03C6BED}"/>
              </a:ext>
            </a:extLst>
          </p:cNvPr>
          <p:cNvSpPr txBox="1"/>
          <p:nvPr/>
        </p:nvSpPr>
        <p:spPr>
          <a:xfrm>
            <a:off x="9079643" y="3453618"/>
            <a:ext cx="489563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Without </a:t>
            </a:r>
            <a:r>
              <a:rPr lang="en-GB" dirty="0" err="1"/>
              <a:t>sudo</a:t>
            </a:r>
            <a:r>
              <a:rPr lang="en-GB" dirty="0"/>
              <a:t>, we will get permission denied error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0C5A3-7175-4801-9D14-9D9B2A328233}"/>
              </a:ext>
            </a:extLst>
          </p:cNvPr>
          <p:cNvSpPr txBox="1"/>
          <p:nvPr/>
        </p:nvSpPr>
        <p:spPr>
          <a:xfrm>
            <a:off x="7044999" y="4293995"/>
            <a:ext cx="584134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When user is created , group also get created automatically. </a:t>
            </a:r>
          </a:p>
          <a:p>
            <a:r>
              <a:rPr lang="en-GB" dirty="0"/>
              <a:t>But, when group is created, user will not get created.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7072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DF4694-E71E-4A37-A3D5-2ECE5B606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84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3202D8-2D2A-4F42-B73D-9F2D531FC58A}"/>
              </a:ext>
            </a:extLst>
          </p:cNvPr>
          <p:cNvSpPr txBox="1"/>
          <p:nvPr/>
        </p:nvSpPr>
        <p:spPr>
          <a:xfrm>
            <a:off x="914400" y="520505"/>
            <a:ext cx="280166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Default http port : 80 , 8080</a:t>
            </a:r>
          </a:p>
          <a:p>
            <a:r>
              <a:rPr lang="en-GB" dirty="0"/>
              <a:t>Default https port: 443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4B04F7-3D4F-48DD-A177-8CE6BE1B8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48313"/>
            <a:ext cx="8131126" cy="321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67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116A8-22CC-488E-B265-7AD1702AE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66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65CF1A-28BC-46BD-A116-F775FEFE4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45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45530F-1226-4A35-8C5A-5A1266D4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79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46A564-9226-4639-964C-4E0D93322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30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A46A3D-7F1E-4332-9001-E9D1FF90B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07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2B81F7-4C4B-4E8B-84DB-DE72621FD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71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7D5FC-6BD2-4D52-8157-6A15610D3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6" y="0"/>
            <a:ext cx="9767082" cy="3957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622755-4D2D-4647-99D1-4D3D41E20C9F}"/>
              </a:ext>
            </a:extLst>
          </p:cNvPr>
          <p:cNvSpPr txBox="1"/>
          <p:nvPr/>
        </p:nvSpPr>
        <p:spPr>
          <a:xfrm>
            <a:off x="178776" y="4114498"/>
            <a:ext cx="669394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telnet is used to confirm whether target server port is opened or not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10D39F-DC42-4857-9E14-7790555A9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76" y="4640976"/>
            <a:ext cx="7094221" cy="212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74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4EDBDB-4CA2-4FAB-AEC6-3549D523D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53" y="197241"/>
            <a:ext cx="8418782" cy="46192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19EE80-4F0F-404C-986F-8E1AB14D4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53" y="5096180"/>
            <a:ext cx="7757599" cy="131017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3077B2-9AFD-460F-9C3B-08932FAED9D4}"/>
              </a:ext>
            </a:extLst>
          </p:cNvPr>
          <p:cNvSpPr txBox="1"/>
          <p:nvPr/>
        </p:nvSpPr>
        <p:spPr>
          <a:xfrm>
            <a:off x="8510954" y="5401994"/>
            <a:ext cx="279954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“</a:t>
            </a:r>
            <a:r>
              <a:rPr lang="en-GB" b="1" dirty="0" err="1">
                <a:solidFill>
                  <a:srgbClr val="FF0000"/>
                </a:solidFill>
              </a:rPr>
              <a:t>nslookup</a:t>
            </a:r>
            <a:r>
              <a:rPr lang="en-GB" dirty="0"/>
              <a:t>    </a:t>
            </a:r>
            <a:r>
              <a:rPr lang="en-GB" b="1" dirty="0"/>
              <a:t>domain-name</a:t>
            </a:r>
            <a:r>
              <a:rPr lang="en-GB" dirty="0"/>
              <a:t>”</a:t>
            </a:r>
            <a:endParaRPr lang="en-IN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E99A57F-AE6D-42D6-A686-E98A7FC8127A}"/>
              </a:ext>
            </a:extLst>
          </p:cNvPr>
          <p:cNvCxnSpPr/>
          <p:nvPr/>
        </p:nvCxnSpPr>
        <p:spPr>
          <a:xfrm flipV="1">
            <a:off x="8975188" y="4816536"/>
            <a:ext cx="126609" cy="697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D152776-7EBE-4C58-AF3C-88D58FE2E3A1}"/>
              </a:ext>
            </a:extLst>
          </p:cNvPr>
          <p:cNvSpPr txBox="1"/>
          <p:nvPr/>
        </p:nvSpPr>
        <p:spPr>
          <a:xfrm>
            <a:off x="8872559" y="4447204"/>
            <a:ext cx="211179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Name server lookup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348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87EAE-D895-4468-A41C-3D9A07014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35" y="939119"/>
            <a:ext cx="7437513" cy="54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438B83-4FCF-4DA8-992E-5C756FB98DFE}"/>
              </a:ext>
            </a:extLst>
          </p:cNvPr>
          <p:cNvSpPr txBox="1"/>
          <p:nvPr/>
        </p:nvSpPr>
        <p:spPr>
          <a:xfrm>
            <a:off x="410935" y="244509"/>
            <a:ext cx="433125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The below way is to add user into </a:t>
            </a:r>
            <a:r>
              <a:rPr lang="en-GB" dirty="0" err="1"/>
              <a:t>usergroup</a:t>
            </a:r>
            <a:endParaRPr lang="en-IN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2436B0D3-DD0F-47D4-A331-D3FE9E359706}"/>
              </a:ext>
            </a:extLst>
          </p:cNvPr>
          <p:cNvSpPr/>
          <p:nvPr/>
        </p:nvSpPr>
        <p:spPr>
          <a:xfrm>
            <a:off x="2576560" y="613841"/>
            <a:ext cx="210183" cy="36933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541596-8C0E-4ED3-A000-9E3D54587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35" y="2426556"/>
            <a:ext cx="7209065" cy="1002444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EEF08DB7-BA04-4D08-8B1A-D235476BC135}"/>
              </a:ext>
            </a:extLst>
          </p:cNvPr>
          <p:cNvSpPr/>
          <p:nvPr/>
        </p:nvSpPr>
        <p:spPr>
          <a:xfrm>
            <a:off x="3062789" y="2057224"/>
            <a:ext cx="210183" cy="36933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F73EDA-6F67-48C9-ADCF-F35848C841FF}"/>
              </a:ext>
            </a:extLst>
          </p:cNvPr>
          <p:cNvSpPr txBox="1"/>
          <p:nvPr/>
        </p:nvSpPr>
        <p:spPr>
          <a:xfrm>
            <a:off x="1230993" y="1671475"/>
            <a:ext cx="284757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Removing a user from group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5546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D8A427-FD01-4810-9542-DD01464CC60B}"/>
              </a:ext>
            </a:extLst>
          </p:cNvPr>
          <p:cNvSpPr txBox="1"/>
          <p:nvPr/>
        </p:nvSpPr>
        <p:spPr>
          <a:xfrm>
            <a:off x="450167" y="379828"/>
            <a:ext cx="6560579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“</a:t>
            </a:r>
            <a:r>
              <a:rPr lang="en-GB" b="1" dirty="0">
                <a:solidFill>
                  <a:srgbClr val="FF0000"/>
                </a:solidFill>
              </a:rPr>
              <a:t>curl is used to download/upload a particular thing from internet.</a:t>
            </a:r>
            <a:r>
              <a:rPr lang="en-GB" dirty="0"/>
              <a:t>”</a:t>
            </a:r>
          </a:p>
          <a:p>
            <a:r>
              <a:rPr lang="en-GB" dirty="0"/>
              <a:t>curl  –D  </a:t>
            </a:r>
            <a:r>
              <a:rPr lang="en-GB" dirty="0" err="1"/>
              <a:t>website_url</a:t>
            </a:r>
            <a:r>
              <a:rPr lang="en-GB" dirty="0"/>
              <a:t>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2B78B-4862-47B1-97DE-CCE1F592B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67" y="1394459"/>
            <a:ext cx="8454682" cy="1514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55AF79-B736-4BF4-8327-B9153AA9B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67" y="3108351"/>
            <a:ext cx="7287064" cy="318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67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CB4048-738C-4A05-9901-976C1E2C803E}"/>
              </a:ext>
            </a:extLst>
          </p:cNvPr>
          <p:cNvSpPr txBox="1"/>
          <p:nvPr/>
        </p:nvSpPr>
        <p:spPr>
          <a:xfrm>
            <a:off x="337626" y="211016"/>
            <a:ext cx="440813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/>
              <a:t>netstat –&gt; </a:t>
            </a:r>
            <a:r>
              <a:rPr lang="en-GB" dirty="0"/>
              <a:t>will show all network connections.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DCC7BC-F26C-4F4F-9A4E-BA91A73EF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6" y="716297"/>
            <a:ext cx="9369082" cy="287227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94214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77DB7A-9004-4563-8BB0-2E099741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246"/>
            <a:ext cx="11774834" cy="597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54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33D266-F56B-4F84-8D4F-1FF0D2D78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78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DF0ED2-B63E-403C-A8F1-F4921135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8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39075F-5289-43FD-B56A-594E78318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76" y="273474"/>
            <a:ext cx="8709252" cy="6311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46BC90-42A5-4EB5-99BD-F6375A516F30}"/>
              </a:ext>
            </a:extLst>
          </p:cNvPr>
          <p:cNvSpPr txBox="1"/>
          <p:nvPr/>
        </p:nvSpPr>
        <p:spPr>
          <a:xfrm>
            <a:off x="9173029" y="551543"/>
            <a:ext cx="100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Sudo</a:t>
            </a:r>
            <a:r>
              <a:rPr lang="en-GB" dirty="0"/>
              <a:t> get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135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A43269-7AB8-4505-BBE5-8A8B34E4D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432" y="558434"/>
            <a:ext cx="9425135" cy="57411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00947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860540-5E71-43C2-94F1-5A29C923B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30" y="400305"/>
            <a:ext cx="9032411" cy="6057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795314-6494-434D-B06E-D2602D2D617A}"/>
              </a:ext>
            </a:extLst>
          </p:cNvPr>
          <p:cNvSpPr txBox="1"/>
          <p:nvPr/>
        </p:nvSpPr>
        <p:spPr>
          <a:xfrm>
            <a:off x="9495692" y="1083212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‘rpm  -</a:t>
            </a:r>
            <a:r>
              <a:rPr lang="en-GB" b="1" dirty="0" err="1">
                <a:solidFill>
                  <a:srgbClr val="FF0000"/>
                </a:solidFill>
              </a:rPr>
              <a:t>ivh</a:t>
            </a:r>
            <a:r>
              <a:rPr lang="en-GB" b="1" dirty="0">
                <a:solidFill>
                  <a:srgbClr val="FF0000"/>
                </a:solidFill>
              </a:rPr>
              <a:t> *.rpm’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445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C99F55-52BE-4D93-9FD3-E50AC5A9FD13}"/>
              </a:ext>
            </a:extLst>
          </p:cNvPr>
          <p:cNvSpPr txBox="1"/>
          <p:nvPr/>
        </p:nvSpPr>
        <p:spPr>
          <a:xfrm>
            <a:off x="298418" y="379827"/>
            <a:ext cx="3003643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000" dirty="0"/>
              <a:t>‘</a:t>
            </a:r>
            <a:r>
              <a:rPr lang="en-GB" sz="2000" b="1" dirty="0"/>
              <a:t>apt</a:t>
            </a:r>
            <a:r>
              <a:rPr lang="en-GB" sz="2000" dirty="0"/>
              <a:t>’  is a package manager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0DF1A-E7CC-4C9D-8CD9-0BB8AD01F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14" y="1007028"/>
            <a:ext cx="6310093" cy="3399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25F00E-40FE-4C39-AFA5-CDB6BCA3C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642" y="1007028"/>
            <a:ext cx="6577341" cy="19079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0877C1-F02E-46EE-B0A4-83F23EDFE226}"/>
              </a:ext>
            </a:extLst>
          </p:cNvPr>
          <p:cNvSpPr txBox="1"/>
          <p:nvPr/>
        </p:nvSpPr>
        <p:spPr>
          <a:xfrm>
            <a:off x="147014" y="5033888"/>
            <a:ext cx="4210063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000" dirty="0"/>
              <a:t>‘</a:t>
            </a:r>
            <a:r>
              <a:rPr lang="en-GB" sz="2000" b="1" dirty="0"/>
              <a:t>apt</a:t>
            </a:r>
            <a:r>
              <a:rPr lang="en-GB" sz="2000" dirty="0"/>
              <a:t>’  is a package manager for Ubuntu</a:t>
            </a: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C35082-645E-4AAF-9060-615D0417233F}"/>
              </a:ext>
            </a:extLst>
          </p:cNvPr>
          <p:cNvSpPr txBox="1"/>
          <p:nvPr/>
        </p:nvSpPr>
        <p:spPr>
          <a:xfrm>
            <a:off x="147014" y="5650917"/>
            <a:ext cx="4883068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000" dirty="0"/>
              <a:t>‘</a:t>
            </a:r>
            <a:r>
              <a:rPr lang="en-GB" sz="2000" b="1" dirty="0"/>
              <a:t>yum</a:t>
            </a:r>
            <a:r>
              <a:rPr lang="en-GB" sz="2000" dirty="0"/>
              <a:t>’  is a package manager for </a:t>
            </a:r>
            <a:r>
              <a:rPr lang="en-GB" sz="2000" dirty="0" err="1"/>
              <a:t>Redhat</a:t>
            </a:r>
            <a:r>
              <a:rPr lang="en-GB" sz="2000" dirty="0"/>
              <a:t> Linux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546910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5B4807-9D0C-40A7-8AF7-DD83A5AB45E4}"/>
              </a:ext>
            </a:extLst>
          </p:cNvPr>
          <p:cNvSpPr txBox="1"/>
          <p:nvPr/>
        </p:nvSpPr>
        <p:spPr>
          <a:xfrm>
            <a:off x="815927" y="464234"/>
            <a:ext cx="3404382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800" dirty="0"/>
              <a:t>Packet  - a unit of data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5D1CC6-9810-4334-AC54-21BC8E23B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27" y="1392041"/>
            <a:ext cx="5908430" cy="453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03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738BAD-446A-41DF-AFA4-2E4665ABB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39" y="433387"/>
            <a:ext cx="8996186" cy="517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31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148</Words>
  <Application>Microsoft Office PowerPoint</Application>
  <PresentationFormat>Widescreen</PresentationFormat>
  <Paragraphs>19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74</cp:revision>
  <dcterms:created xsi:type="dcterms:W3CDTF">2024-03-16T02:36:39Z</dcterms:created>
  <dcterms:modified xsi:type="dcterms:W3CDTF">2024-03-17T03:06:52Z</dcterms:modified>
</cp:coreProperties>
</file>